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6695068-9C93-4E59-B177-573B9465E9F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F1D79E5-BDB3-4C6C-A4E1-6127E38CA5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kepart.com/article/2013/11/06/landfill-harmonic-kids-play-classical-music-instruments-made-of-tras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eix9dspjvxqg/distillation-hugo-martine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“DISTILLATION” BY: HUGO MARTINEZ- SERROS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ENGLISH  SHORT STORY UNIT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The Landfill Harmonic: These Kids Play Classical Music With Instruments Made From Trash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www.takepart.com/article/2013/11/06/landfill-harmonic-kids-play-classical-music-instruments-made-of-trash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Prezi</a:t>
            </a:r>
            <a:r>
              <a:rPr lang="en-US" dirty="0" smtClean="0"/>
              <a:t>- “Distillation”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</a:t>
            </a:r>
            <a:r>
              <a:rPr lang="en-US" smtClean="0">
                <a:hlinkClick r:id="rId2"/>
              </a:rPr>
              <a:t>prezi.com/eix9dspjvxqg/distillation-hugo-martinez</a:t>
            </a:r>
            <a:r>
              <a:rPr lang="en-US" smtClean="0">
                <a:hlinkClick r:id="rId2"/>
              </a:rPr>
              <a:t>/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38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“DISTILLATION” BY: HUGO MARTINEZ- SERROS</vt:lpstr>
      <vt:lpstr>The Landfill Harmonic: These Kids Play Classical Music With Instruments Made From Trash</vt:lpstr>
      <vt:lpstr>Prezi- “Distillation” Introduction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“DISTILLATION” BY: HUGO MARTINEZ- SERROS</dc:title>
  <dc:creator>lskuce</dc:creator>
  <cp:lastModifiedBy>lskuce</cp:lastModifiedBy>
  <cp:revision>4</cp:revision>
  <dcterms:created xsi:type="dcterms:W3CDTF">2014-06-20T13:33:14Z</dcterms:created>
  <dcterms:modified xsi:type="dcterms:W3CDTF">2014-06-20T13:39:22Z</dcterms:modified>
</cp:coreProperties>
</file>